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0" r:id="rId1"/>
  </p:sldMasterIdLst>
  <p:notesMasterIdLst>
    <p:notesMasterId r:id="rId15"/>
  </p:notesMasterIdLst>
  <p:handoutMasterIdLst>
    <p:handoutMasterId r:id="rId16"/>
  </p:handoutMasterIdLst>
  <p:sldIdLst>
    <p:sldId id="288" r:id="rId2"/>
    <p:sldId id="271" r:id="rId3"/>
    <p:sldId id="272" r:id="rId4"/>
    <p:sldId id="282" r:id="rId5"/>
    <p:sldId id="296" r:id="rId6"/>
    <p:sldId id="283" r:id="rId7"/>
    <p:sldId id="287" r:id="rId8"/>
    <p:sldId id="279" r:id="rId9"/>
    <p:sldId id="298" r:id="rId10"/>
    <p:sldId id="280" r:id="rId11"/>
    <p:sldId id="978" r:id="rId12"/>
    <p:sldId id="979" r:id="rId13"/>
    <p:sldId id="294" r:id="rId14"/>
  </p:sldIdLst>
  <p:sldSz cx="18288000" cy="10287000"/>
  <p:notesSz cx="6858000" cy="9144000"/>
  <p:embeddedFontLst>
    <p:embeddedFont>
      <p:font typeface="HK Grotesk Medium" panose="020B0604020202020204" charset="0"/>
      <p:regular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D8F95-5209-412A-B53E-83CE4A0E609A}" v="185" dt="2024-04-01T19:52:23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8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Mordojovich" userId="23a5f5fd-93be-423d-b0cf-f9f67a29564f" providerId="ADAL" clId="{AF8D8F95-5209-412A-B53E-83CE4A0E609A}"/>
    <pc:docChg chg="custSel addSld delSld modSld sldOrd">
      <pc:chgData name="Alberto Mordojovich" userId="23a5f5fd-93be-423d-b0cf-f9f67a29564f" providerId="ADAL" clId="{AF8D8F95-5209-412A-B53E-83CE4A0E609A}" dt="2024-04-01T19:52:23.330" v="1530"/>
      <pc:docMkLst>
        <pc:docMk/>
      </pc:docMkLst>
      <pc:sldChg chg="del">
        <pc:chgData name="Alberto Mordojovich" userId="23a5f5fd-93be-423d-b0cf-f9f67a29564f" providerId="ADAL" clId="{AF8D8F95-5209-412A-B53E-83CE4A0E609A}" dt="2024-03-28T19:31:30.712" v="1" actId="47"/>
        <pc:sldMkLst>
          <pc:docMk/>
          <pc:sldMk cId="2970139345" sldId="256"/>
        </pc:sldMkLst>
      </pc:sldChg>
      <pc:sldChg chg="addSp delSp modSp del mod setBg delAnim modAnim">
        <pc:chgData name="Alberto Mordojovich" userId="23a5f5fd-93be-423d-b0cf-f9f67a29564f" providerId="ADAL" clId="{AF8D8F95-5209-412A-B53E-83CE4A0E609A}" dt="2024-04-01T19:50:39.919" v="1524" actId="47"/>
        <pc:sldMkLst>
          <pc:docMk/>
          <pc:sldMk cId="3271194022" sldId="291"/>
        </pc:sldMkLst>
        <pc:spChg chg="mod">
          <ac:chgData name="Alberto Mordojovich" userId="23a5f5fd-93be-423d-b0cf-f9f67a29564f" providerId="ADAL" clId="{AF8D8F95-5209-412A-B53E-83CE4A0E609A}" dt="2024-03-28T20:40:06.498" v="1330" actId="108"/>
          <ac:spMkLst>
            <pc:docMk/>
            <pc:sldMk cId="3271194022" sldId="291"/>
            <ac:spMk id="4" creationId="{14935008-A2E9-F4E5-BC82-2C115D82479E}"/>
          </ac:spMkLst>
        </pc:spChg>
        <pc:spChg chg="add mod">
          <ac:chgData name="Alberto Mordojovich" userId="23a5f5fd-93be-423d-b0cf-f9f67a29564f" providerId="ADAL" clId="{AF8D8F95-5209-412A-B53E-83CE4A0E609A}" dt="2024-04-01T19:50:36.598" v="1523" actId="6549"/>
          <ac:spMkLst>
            <pc:docMk/>
            <pc:sldMk cId="3271194022" sldId="291"/>
            <ac:spMk id="5" creationId="{41F6B78B-1F78-C944-95D6-9C04C2C1A634}"/>
          </ac:spMkLst>
        </pc:spChg>
        <pc:grpChg chg="add">
          <ac:chgData name="Alberto Mordojovich" userId="23a5f5fd-93be-423d-b0cf-f9f67a29564f" providerId="ADAL" clId="{AF8D8F95-5209-412A-B53E-83CE4A0E609A}" dt="2024-03-28T20:31:08.180" v="1311" actId="26606"/>
          <ac:grpSpMkLst>
            <pc:docMk/>
            <pc:sldMk cId="3271194022" sldId="291"/>
            <ac:grpSpMk id="11" creationId="{90A61547-2555-4DE2-A37F-A53E54917441}"/>
          </ac:grpSpMkLst>
        </pc:grpChg>
        <pc:picChg chg="mod">
          <ac:chgData name="Alberto Mordojovich" userId="23a5f5fd-93be-423d-b0cf-f9f67a29564f" providerId="ADAL" clId="{AF8D8F95-5209-412A-B53E-83CE4A0E609A}" dt="2024-03-28T20:32:37.506" v="1319" actId="1076"/>
          <ac:picMkLst>
            <pc:docMk/>
            <pc:sldMk cId="3271194022" sldId="291"/>
            <ac:picMk id="2" creationId="{25A60642-1A6B-6187-EC37-9DDF531B16A5}"/>
          </ac:picMkLst>
        </pc:picChg>
        <pc:picChg chg="mod ord">
          <ac:chgData name="Alberto Mordojovich" userId="23a5f5fd-93be-423d-b0cf-f9f67a29564f" providerId="ADAL" clId="{AF8D8F95-5209-412A-B53E-83CE4A0E609A}" dt="2024-03-28T20:31:36.410" v="1314" actId="27614"/>
          <ac:picMkLst>
            <pc:docMk/>
            <pc:sldMk cId="3271194022" sldId="291"/>
            <ac:picMk id="3" creationId="{4DAEDEA1-1EAE-DC1B-087D-443D3213C620}"/>
          </ac:picMkLst>
        </pc:picChg>
        <pc:picChg chg="del">
          <ac:chgData name="Alberto Mordojovich" userId="23a5f5fd-93be-423d-b0cf-f9f67a29564f" providerId="ADAL" clId="{AF8D8F95-5209-412A-B53E-83CE4A0E609A}" dt="2024-03-28T20:29:44.866" v="1309" actId="478"/>
          <ac:picMkLst>
            <pc:docMk/>
            <pc:sldMk cId="3271194022" sldId="291"/>
            <ac:picMk id="5" creationId="{DFE4EF6F-8016-F25A-5AD8-3ED63E799103}"/>
          </ac:picMkLst>
        </pc:picChg>
        <pc:picChg chg="add del mod">
          <ac:chgData name="Alberto Mordojovich" userId="23a5f5fd-93be-423d-b0cf-f9f67a29564f" providerId="ADAL" clId="{AF8D8F95-5209-412A-B53E-83CE4A0E609A}" dt="2024-03-28T21:01:40.433" v="1370" actId="478"/>
          <ac:picMkLst>
            <pc:docMk/>
            <pc:sldMk cId="3271194022" sldId="291"/>
            <ac:picMk id="6" creationId="{BB68D974-D960-99BC-0C50-FF52499827EA}"/>
          </ac:picMkLst>
        </pc:picChg>
      </pc:sldChg>
      <pc:sldChg chg="del">
        <pc:chgData name="Alberto Mordojovich" userId="23a5f5fd-93be-423d-b0cf-f9f67a29564f" providerId="ADAL" clId="{AF8D8F95-5209-412A-B53E-83CE4A0E609A}" dt="2024-03-28T19:31:00.294" v="0" actId="47"/>
        <pc:sldMkLst>
          <pc:docMk/>
          <pc:sldMk cId="3996569630" sldId="295"/>
        </pc:sldMkLst>
      </pc:sldChg>
      <pc:sldChg chg="del">
        <pc:chgData name="Alberto Mordojovich" userId="23a5f5fd-93be-423d-b0cf-f9f67a29564f" providerId="ADAL" clId="{AF8D8F95-5209-412A-B53E-83CE4A0E609A}" dt="2024-03-28T19:31:30.712" v="1" actId="47"/>
        <pc:sldMkLst>
          <pc:docMk/>
          <pc:sldMk cId="3556336517" sldId="963"/>
        </pc:sldMkLst>
      </pc:sldChg>
      <pc:sldChg chg="del">
        <pc:chgData name="Alberto Mordojovich" userId="23a5f5fd-93be-423d-b0cf-f9f67a29564f" providerId="ADAL" clId="{AF8D8F95-5209-412A-B53E-83CE4A0E609A}" dt="2024-03-28T19:31:30.712" v="1" actId="47"/>
        <pc:sldMkLst>
          <pc:docMk/>
          <pc:sldMk cId="1408090563" sldId="964"/>
        </pc:sldMkLst>
      </pc:sldChg>
      <pc:sldChg chg="del">
        <pc:chgData name="Alberto Mordojovich" userId="23a5f5fd-93be-423d-b0cf-f9f67a29564f" providerId="ADAL" clId="{AF8D8F95-5209-412A-B53E-83CE4A0E609A}" dt="2024-03-28T19:31:30.712" v="1" actId="47"/>
        <pc:sldMkLst>
          <pc:docMk/>
          <pc:sldMk cId="3720616313" sldId="968"/>
        </pc:sldMkLst>
      </pc:sldChg>
      <pc:sldChg chg="del">
        <pc:chgData name="Alberto Mordojovich" userId="23a5f5fd-93be-423d-b0cf-f9f67a29564f" providerId="ADAL" clId="{AF8D8F95-5209-412A-B53E-83CE4A0E609A}" dt="2024-03-28T19:31:30.712" v="1" actId="47"/>
        <pc:sldMkLst>
          <pc:docMk/>
          <pc:sldMk cId="2666765882" sldId="970"/>
        </pc:sldMkLst>
      </pc:sldChg>
      <pc:sldChg chg="del">
        <pc:chgData name="Alberto Mordojovich" userId="23a5f5fd-93be-423d-b0cf-f9f67a29564f" providerId="ADAL" clId="{AF8D8F95-5209-412A-B53E-83CE4A0E609A}" dt="2024-03-28T19:31:30.712" v="1" actId="47"/>
        <pc:sldMkLst>
          <pc:docMk/>
          <pc:sldMk cId="690286373" sldId="971"/>
        </pc:sldMkLst>
      </pc:sldChg>
      <pc:sldChg chg="del">
        <pc:chgData name="Alberto Mordojovich" userId="23a5f5fd-93be-423d-b0cf-f9f67a29564f" providerId="ADAL" clId="{AF8D8F95-5209-412A-B53E-83CE4A0E609A}" dt="2024-03-28T19:31:30.712" v="1" actId="47"/>
        <pc:sldMkLst>
          <pc:docMk/>
          <pc:sldMk cId="1084910345" sldId="972"/>
        </pc:sldMkLst>
      </pc:sldChg>
      <pc:sldChg chg="del">
        <pc:chgData name="Alberto Mordojovich" userId="23a5f5fd-93be-423d-b0cf-f9f67a29564f" providerId="ADAL" clId="{AF8D8F95-5209-412A-B53E-83CE4A0E609A}" dt="2024-03-28T19:31:30.712" v="1" actId="47"/>
        <pc:sldMkLst>
          <pc:docMk/>
          <pc:sldMk cId="1553663184" sldId="974"/>
        </pc:sldMkLst>
      </pc:sldChg>
      <pc:sldChg chg="addSp delSp modSp del mod delAnim">
        <pc:chgData name="Alberto Mordojovich" userId="23a5f5fd-93be-423d-b0cf-f9f67a29564f" providerId="ADAL" clId="{AF8D8F95-5209-412A-B53E-83CE4A0E609A}" dt="2024-03-28T20:40:13.613" v="1331" actId="47"/>
        <pc:sldMkLst>
          <pc:docMk/>
          <pc:sldMk cId="396764416" sldId="976"/>
        </pc:sldMkLst>
        <pc:spChg chg="add mod">
          <ac:chgData name="Alberto Mordojovich" userId="23a5f5fd-93be-423d-b0cf-f9f67a29564f" providerId="ADAL" clId="{AF8D8F95-5209-412A-B53E-83CE4A0E609A}" dt="2024-03-28T20:13:30.868" v="1308" actId="20577"/>
          <ac:spMkLst>
            <pc:docMk/>
            <pc:sldMk cId="396764416" sldId="976"/>
            <ac:spMk id="3" creationId="{D499E127-73A0-91B8-6373-FFCA6D76924C}"/>
          </ac:spMkLst>
        </pc:spChg>
        <pc:picChg chg="del">
          <ac:chgData name="Alberto Mordojovich" userId="23a5f5fd-93be-423d-b0cf-f9f67a29564f" providerId="ADAL" clId="{AF8D8F95-5209-412A-B53E-83CE4A0E609A}" dt="2024-03-28T20:00:57.439" v="1306" actId="478"/>
          <ac:picMkLst>
            <pc:docMk/>
            <pc:sldMk cId="396764416" sldId="976"/>
            <ac:picMk id="2" creationId="{AC144A7F-89A4-8DC5-0550-24941AB0407C}"/>
          </ac:picMkLst>
        </pc:picChg>
      </pc:sldChg>
      <pc:sldChg chg="addSp delSp modSp del mod ord delAnim modAnim">
        <pc:chgData name="Alberto Mordojovich" userId="23a5f5fd-93be-423d-b0cf-f9f67a29564f" providerId="ADAL" clId="{AF8D8F95-5209-412A-B53E-83CE4A0E609A}" dt="2024-04-01T19:50:55.953" v="1525" actId="47"/>
        <pc:sldMkLst>
          <pc:docMk/>
          <pc:sldMk cId="130464230" sldId="977"/>
        </pc:sldMkLst>
        <pc:spChg chg="add mod">
          <ac:chgData name="Alberto Mordojovich" userId="23a5f5fd-93be-423d-b0cf-f9f67a29564f" providerId="ADAL" clId="{AF8D8F95-5209-412A-B53E-83CE4A0E609A}" dt="2024-03-28T21:01:10.704" v="1351" actId="20577"/>
          <ac:spMkLst>
            <pc:docMk/>
            <pc:sldMk cId="130464230" sldId="977"/>
            <ac:spMk id="2" creationId="{58175161-AFDA-AF54-EA27-EDBC2872DF35}"/>
          </ac:spMkLst>
        </pc:spChg>
        <pc:picChg chg="del">
          <ac:chgData name="Alberto Mordojovich" userId="23a5f5fd-93be-423d-b0cf-f9f67a29564f" providerId="ADAL" clId="{AF8D8F95-5209-412A-B53E-83CE4A0E609A}" dt="2024-03-28T19:49:47.372" v="1300" actId="478"/>
          <ac:picMkLst>
            <pc:docMk/>
            <pc:sldMk cId="130464230" sldId="977"/>
            <ac:picMk id="2" creationId="{E303194F-91BF-F205-C947-82E988B4768D}"/>
          </ac:picMkLst>
        </pc:picChg>
        <pc:picChg chg="add del mod">
          <ac:chgData name="Alberto Mordojovich" userId="23a5f5fd-93be-423d-b0cf-f9f67a29564f" providerId="ADAL" clId="{AF8D8F95-5209-412A-B53E-83CE4A0E609A}" dt="2024-03-28T21:00:41.655" v="1333" actId="478"/>
          <ac:picMkLst>
            <pc:docMk/>
            <pc:sldMk cId="130464230" sldId="977"/>
            <ac:picMk id="3" creationId="{7EB7F9DE-45E5-3BAC-4793-BA5E088C7D6F}"/>
          </ac:picMkLst>
        </pc:picChg>
      </pc:sldChg>
      <pc:sldChg chg="addSp modSp new mod ord modAnim">
        <pc:chgData name="Alberto Mordojovich" userId="23a5f5fd-93be-423d-b0cf-f9f67a29564f" providerId="ADAL" clId="{AF8D8F95-5209-412A-B53E-83CE4A0E609A}" dt="2024-04-01T19:52:23.330" v="1530"/>
        <pc:sldMkLst>
          <pc:docMk/>
          <pc:sldMk cId="2296217358" sldId="978"/>
        </pc:sldMkLst>
        <pc:spChg chg="add mod">
          <ac:chgData name="Alberto Mordojovich" userId="23a5f5fd-93be-423d-b0cf-f9f67a29564f" providerId="ADAL" clId="{AF8D8F95-5209-412A-B53E-83CE4A0E609A}" dt="2024-03-28T20:00:07.487" v="1303" actId="1076"/>
          <ac:spMkLst>
            <pc:docMk/>
            <pc:sldMk cId="2296217358" sldId="978"/>
            <ac:spMk id="2" creationId="{34FD5F31-DD6B-3630-194D-279E59825687}"/>
          </ac:spMkLst>
        </pc:spChg>
        <pc:spChg chg="add mod">
          <ac:chgData name="Alberto Mordojovich" userId="23a5f5fd-93be-423d-b0cf-f9f67a29564f" providerId="ADAL" clId="{AF8D8F95-5209-412A-B53E-83CE4A0E609A}" dt="2024-04-01T19:50:02.755" v="1519" actId="1076"/>
          <ac:spMkLst>
            <pc:docMk/>
            <pc:sldMk cId="2296217358" sldId="978"/>
            <ac:spMk id="3" creationId="{0CC182C7-A0FB-8F55-755C-5D982B05A2D8}"/>
          </ac:spMkLst>
        </pc:spChg>
      </pc:sldChg>
      <pc:sldChg chg="addSp delSp modSp new mod modAnim">
        <pc:chgData name="Alberto Mordojovich" userId="23a5f5fd-93be-423d-b0cf-f9f67a29564f" providerId="ADAL" clId="{AF8D8F95-5209-412A-B53E-83CE4A0E609A}" dt="2024-04-01T19:52:06.033" v="1529"/>
        <pc:sldMkLst>
          <pc:docMk/>
          <pc:sldMk cId="2855092424" sldId="979"/>
        </pc:sldMkLst>
        <pc:spChg chg="add del mod">
          <ac:chgData name="Alberto Mordojovich" userId="23a5f5fd-93be-423d-b0cf-f9f67a29564f" providerId="ADAL" clId="{AF8D8F95-5209-412A-B53E-83CE4A0E609A}" dt="2024-04-01T19:45:53.391" v="1403" actId="478"/>
          <ac:spMkLst>
            <pc:docMk/>
            <pc:sldMk cId="2855092424" sldId="979"/>
            <ac:spMk id="2" creationId="{AB8666B0-4D34-7E3F-8F4D-E61334E19010}"/>
          </ac:spMkLst>
        </pc:spChg>
        <pc:spChg chg="add mod">
          <ac:chgData name="Alberto Mordojovich" userId="23a5f5fd-93be-423d-b0cf-f9f67a29564f" providerId="ADAL" clId="{AF8D8F95-5209-412A-B53E-83CE4A0E609A}" dt="2024-04-01T19:50:28.062" v="1522" actId="1076"/>
          <ac:spMkLst>
            <pc:docMk/>
            <pc:sldMk cId="2855092424" sldId="979"/>
            <ac:spMk id="5" creationId="{858970B5-7D65-907E-E798-96EB17454364}"/>
          </ac:spMkLst>
        </pc:spChg>
        <pc:spChg chg="add mod">
          <ac:chgData name="Alberto Mordojovich" userId="23a5f5fd-93be-423d-b0cf-f9f67a29564f" providerId="ADAL" clId="{AF8D8F95-5209-412A-B53E-83CE4A0E609A}" dt="2024-04-01T19:50:22.407" v="1521"/>
          <ac:spMkLst>
            <pc:docMk/>
            <pc:sldMk cId="2855092424" sldId="979"/>
            <ac:spMk id="6" creationId="{FB68AB01-7BDB-C637-2E78-769C51E645D0}"/>
          </ac:spMkLst>
        </pc:spChg>
        <pc:picChg chg="add del mod">
          <ac:chgData name="Alberto Mordojovich" userId="23a5f5fd-93be-423d-b0cf-f9f67a29564f" providerId="ADAL" clId="{AF8D8F95-5209-412A-B53E-83CE4A0E609A}" dt="2024-04-01T19:50:12.282" v="1520" actId="478"/>
          <ac:picMkLst>
            <pc:docMk/>
            <pc:sldMk cId="2855092424" sldId="979"/>
            <ac:picMk id="3" creationId="{DB5CA8DA-041F-5237-1156-965911C85AF9}"/>
          </ac:picMkLst>
        </pc:picChg>
      </pc:sldChg>
      <pc:sldChg chg="new del">
        <pc:chgData name="Alberto Mordojovich" userId="23a5f5fd-93be-423d-b0cf-f9f67a29564f" providerId="ADAL" clId="{AF8D8F95-5209-412A-B53E-83CE4A0E609A}" dt="2024-03-28T21:02:20.576" v="1399" actId="47"/>
        <pc:sldMkLst>
          <pc:docMk/>
          <pc:sldMk cId="546583142" sldId="980"/>
        </pc:sldMkLst>
      </pc:sldChg>
      <pc:sldMasterChg chg="delSldLayout">
        <pc:chgData name="Alberto Mordojovich" userId="23a5f5fd-93be-423d-b0cf-f9f67a29564f" providerId="ADAL" clId="{AF8D8F95-5209-412A-B53E-83CE4A0E609A}" dt="2024-03-28T19:31:30.712" v="1" actId="47"/>
        <pc:sldMasterMkLst>
          <pc:docMk/>
          <pc:sldMasterMk cId="1459776082" sldId="2147483790"/>
        </pc:sldMasterMkLst>
        <pc:sldLayoutChg chg="del">
          <pc:chgData name="Alberto Mordojovich" userId="23a5f5fd-93be-423d-b0cf-f9f67a29564f" providerId="ADAL" clId="{AF8D8F95-5209-412A-B53E-83CE4A0E609A}" dt="2024-03-28T19:31:30.712" v="1" actId="47"/>
          <pc:sldLayoutMkLst>
            <pc:docMk/>
            <pc:sldMasterMk cId="1459776082" sldId="2147483790"/>
            <pc:sldLayoutMk cId="1817667416" sldId="214748380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23B1C72-DC9F-A603-378B-10733C936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21E55E-A66C-B54E-2684-C22EBA66CF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0610-618B-4406-902C-65C5B358D8B3}" type="datetimeFigureOut">
              <a:rPr lang="es-MX" smtClean="0"/>
              <a:t>01/04/2024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AA67EE-0E38-4E78-E2F1-7497B7B4D7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68D86A-54F9-A81C-490D-BD2A68BA5C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21E5-AEF4-4B53-A915-9B7269DD6C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21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CF9D0-C23B-4C8B-A35B-A901E5EB9C53}" type="datetimeFigureOut">
              <a:rPr lang="es-MX" smtClean="0"/>
              <a:t>01/04/2024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270E0-5925-41E8-95F5-70FB21946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93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270E0-5925-41E8-95F5-70FB2194640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736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49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1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26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2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8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9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0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0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962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 descr="Logotipo&#10;&#10;Descripción generada automáticamente">
            <a:extLst>
              <a:ext uri="{FF2B5EF4-FFF2-40B4-BE49-F238E27FC236}">
                <a16:creationId xmlns:a16="http://schemas.microsoft.com/office/drawing/2014/main" id="{3E42EB28-4A93-8DE8-9864-384915A34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60233"/>
            <a:ext cx="7293126" cy="235203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F47750C-F5EF-E812-A805-D905792359AA}"/>
              </a:ext>
            </a:extLst>
          </p:cNvPr>
          <p:cNvSpPr/>
          <p:nvPr/>
        </p:nvSpPr>
        <p:spPr>
          <a:xfrm>
            <a:off x="2939389" y="1455438"/>
            <a:ext cx="96183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Plataforma de Emergencias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FE1299-6781-0DFA-24AB-F6115169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63" y="2471101"/>
            <a:ext cx="48006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7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A12EB0-C9DA-9FE9-E092-7AB2C1E8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51" y="4006199"/>
            <a:ext cx="2601052" cy="52802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1F44DF-168D-15C2-82E6-6F5BBEAAC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850" y="9429750"/>
            <a:ext cx="31051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99D5FF19-A824-A0F1-CB7F-AC6D10313FE3}"/>
              </a:ext>
            </a:extLst>
          </p:cNvPr>
          <p:cNvSpPr txBox="1"/>
          <p:nvPr/>
        </p:nvSpPr>
        <p:spPr>
          <a:xfrm>
            <a:off x="762000" y="728131"/>
            <a:ext cx="12867946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Mensajería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instantánea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a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contactos</a:t>
            </a:r>
            <a:endParaRPr lang="en-US" sz="6000" dirty="0">
              <a:solidFill>
                <a:srgbClr val="292828"/>
              </a:solidFill>
              <a:latin typeface="HK Grotesk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33CCA4-E838-99C9-5512-92A75D92A6BC}"/>
              </a:ext>
            </a:extLst>
          </p:cNvPr>
          <p:cNvSpPr txBox="1"/>
          <p:nvPr/>
        </p:nvSpPr>
        <p:spPr>
          <a:xfrm>
            <a:off x="1023951" y="2859589"/>
            <a:ext cx="6933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Sincronizadamente el sistema envía mensajes SMS </a:t>
            </a:r>
          </a:p>
          <a:p>
            <a:r>
              <a:rPr lang="es-CL" sz="2000" dirty="0"/>
              <a:t>a los contactos preestablecidos, al móvil de seguridad más</a:t>
            </a:r>
          </a:p>
          <a:p>
            <a:r>
              <a:rPr lang="es-CL" sz="2000" dirty="0"/>
              <a:t>cercano y a otros destinos a definir por diseño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8C828D-F9B7-587F-7C78-ABC8FAE46CAC}"/>
              </a:ext>
            </a:extLst>
          </p:cNvPr>
          <p:cNvSpPr txBox="1"/>
          <p:nvPr/>
        </p:nvSpPr>
        <p:spPr>
          <a:xfrm>
            <a:off x="3652805" y="6029082"/>
            <a:ext cx="68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El mensaje SMS lleva un texto descriptivo y un link a un mapa donde </a:t>
            </a:r>
            <a:r>
              <a:rPr lang="es-CL" sz="2000"/>
              <a:t>se encuentra la </a:t>
            </a:r>
            <a:r>
              <a:rPr lang="es-CL" sz="2000" dirty="0"/>
              <a:t>víctima.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EF3E973-C3E4-B278-D184-6BE1144A8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490" y="5979298"/>
            <a:ext cx="1322354" cy="15642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08B6681-27C9-214F-1B61-C1E7FE51C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6603" y="2245205"/>
            <a:ext cx="3738592" cy="570961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96DEEE2-D47C-8FED-BF5A-46044BE85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7813" y="3829619"/>
            <a:ext cx="2959535" cy="1204206"/>
          </a:xfrm>
          <a:prstGeom prst="rect">
            <a:avLst/>
          </a:prstGeo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D948AE8-CF1E-13A7-4024-FD4135559DE2}"/>
              </a:ext>
            </a:extLst>
          </p:cNvPr>
          <p:cNvCxnSpPr>
            <a:cxnSpLocks/>
          </p:cNvCxnSpPr>
          <p:nvPr/>
        </p:nvCxnSpPr>
        <p:spPr>
          <a:xfrm>
            <a:off x="9448800" y="2476500"/>
            <a:ext cx="1569278" cy="1447800"/>
          </a:xfrm>
          <a:prstGeom prst="straightConnector1">
            <a:avLst/>
          </a:prstGeom>
          <a:ln w="47625">
            <a:solidFill>
              <a:schemeClr val="tx1"/>
            </a:solidFill>
            <a:prstDash val="lgDash"/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5D546FB7-EDF3-16F8-51C8-5DFE233B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88" y="1863820"/>
            <a:ext cx="3105150" cy="857250"/>
          </a:xfrm>
          <a:prstGeom prst="rect">
            <a:avLst/>
          </a:prstGeom>
        </p:spPr>
      </p:pic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0395FB7A-CCC4-53A5-06D7-1895C9E243AF}"/>
              </a:ext>
            </a:extLst>
          </p:cNvPr>
          <p:cNvCxnSpPr>
            <a:cxnSpLocks/>
          </p:cNvCxnSpPr>
          <p:nvPr/>
        </p:nvCxnSpPr>
        <p:spPr>
          <a:xfrm flipV="1">
            <a:off x="3398207" y="2721070"/>
            <a:ext cx="3993193" cy="3048786"/>
          </a:xfrm>
          <a:prstGeom prst="straightConnector1">
            <a:avLst/>
          </a:prstGeom>
          <a:ln w="47625">
            <a:solidFill>
              <a:schemeClr val="tx1"/>
            </a:solidFill>
            <a:prstDash val="lgDash"/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35">
            <a:extLst>
              <a:ext uri="{FF2B5EF4-FFF2-40B4-BE49-F238E27FC236}">
                <a16:creationId xmlns:a16="http://schemas.microsoft.com/office/drawing/2014/main" id="{13C3E2FE-D287-918B-239D-A5347912D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4400" y="4233359"/>
            <a:ext cx="606879" cy="708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7684D3-4A58-78C8-BBE4-6B4494227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5200" y="2859588"/>
            <a:ext cx="3276600" cy="5095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63B859-1C14-C92F-B032-5007388591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D5F31-DD6B-3630-194D-279E59825687}"/>
              </a:ext>
            </a:extLst>
          </p:cNvPr>
          <p:cNvSpPr txBox="1"/>
          <p:nvPr/>
        </p:nvSpPr>
        <p:spPr>
          <a:xfrm>
            <a:off x="609600" y="1104900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rgbClr val="292828"/>
                </a:solidFill>
                <a:latin typeface="HK Grotesk Medium"/>
              </a:rPr>
              <a:t>Cómo Opera la aplicación móvil:</a:t>
            </a:r>
            <a:endParaRPr lang="es-MX" sz="5400" dirty="0">
              <a:solidFill>
                <a:srgbClr val="292828"/>
              </a:solidFill>
              <a:latin typeface="HK Grotesk Mediu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C182C7-A0FB-8F55-755C-5D982B05A2D8}"/>
              </a:ext>
            </a:extLst>
          </p:cNvPr>
          <p:cNvSpPr txBox="1"/>
          <p:nvPr/>
        </p:nvSpPr>
        <p:spPr>
          <a:xfrm>
            <a:off x="1295400" y="3162300"/>
            <a:ext cx="11811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1. 	La organización determina la lista de usuarios que tendrán acceso al sistema de 	emergencias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sz="2400" dirty="0"/>
              <a:t>2. 	Se registran los datos de cada usuario que se necesitarán para apoyarles en caso 	de emergencias:</a:t>
            </a:r>
          </a:p>
          <a:p>
            <a:r>
              <a:rPr lang="es-CL" sz="2400" dirty="0"/>
              <a:t>		a. Número Telefónico</a:t>
            </a:r>
          </a:p>
          <a:p>
            <a:r>
              <a:rPr lang="es-CL" sz="2400" dirty="0"/>
              <a:t>		b. Correo Electrónico</a:t>
            </a:r>
          </a:p>
          <a:p>
            <a:r>
              <a:rPr lang="es-CL" sz="2400" dirty="0"/>
              <a:t>		c. Otros (Datos de salud, sexo, edad, dirección, </a:t>
            </a:r>
            <a:r>
              <a:rPr lang="es-CL" sz="2400" dirty="0" err="1"/>
              <a:t>etc</a:t>
            </a:r>
            <a:r>
              <a:rPr lang="es-CL" sz="2400" dirty="0"/>
              <a:t>)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sz="2400" dirty="0"/>
              <a:t>3. 	La organización envía automáticamente un correo electrónico a cada uno de los 	usuarios previamente definidos con las credenciales para activar el servicio.</a:t>
            </a:r>
          </a:p>
          <a:p>
            <a:endParaRPr lang="es-CL" sz="2400" dirty="0"/>
          </a:p>
          <a:p>
            <a:r>
              <a:rPr lang="es-CL" sz="2400" dirty="0"/>
              <a:t>	</a:t>
            </a:r>
          </a:p>
          <a:p>
            <a:endParaRPr lang="es-CL" sz="2400" dirty="0"/>
          </a:p>
          <a:p>
            <a:endParaRPr lang="es-CL" dirty="0"/>
          </a:p>
          <a:p>
            <a:r>
              <a:rPr lang="es-CL" dirty="0"/>
              <a:t>	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62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58970B5-7D65-907E-E798-96EB17454364}"/>
              </a:ext>
            </a:extLst>
          </p:cNvPr>
          <p:cNvSpPr txBox="1"/>
          <p:nvPr/>
        </p:nvSpPr>
        <p:spPr>
          <a:xfrm>
            <a:off x="1676400" y="2781300"/>
            <a:ext cx="124968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/>
              <a:t>4. 	El usuario baja de Google Play o Apple Store la aplicación “</a:t>
            </a:r>
            <a:r>
              <a:rPr lang="es-CL" sz="2400" dirty="0" err="1"/>
              <a:t>Protegeme</a:t>
            </a:r>
            <a:r>
              <a:rPr lang="es-CL" sz="2400" dirty="0"/>
              <a:t>” a su 	smartphone y la carga.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sz="2400" dirty="0"/>
              <a:t>5. 	La aplicación solicitará las credenciales del usuario previamente recibidas en su 	correo desde la organización.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sz="2400" dirty="0"/>
              <a:t>6. 	Una vez activada, el usuario podrá agregar en la aplicación los contactos de 	emergencia que quiere notificar a través del número de sus celulares, indicando el 	medio de comunicación: llamadas pregrabadas, mensajes de texto o ambas.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sz="2400" dirty="0"/>
              <a:t>7. 	Listo para usar. </a:t>
            </a: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68AB01-7BDB-C637-2E78-769C51E645D0}"/>
              </a:ext>
            </a:extLst>
          </p:cNvPr>
          <p:cNvSpPr txBox="1"/>
          <p:nvPr/>
        </p:nvSpPr>
        <p:spPr>
          <a:xfrm>
            <a:off x="609600" y="1104900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rgbClr val="292828"/>
                </a:solidFill>
                <a:latin typeface="HK Grotesk Medium"/>
              </a:rPr>
              <a:t>Cómo Opera la aplicación móvil:</a:t>
            </a:r>
            <a:endParaRPr lang="es-MX" sz="5400" dirty="0">
              <a:solidFill>
                <a:srgbClr val="292828"/>
              </a:solidFill>
              <a:latin typeface="HK Grotes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50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A770072-A473-D8C9-AC9B-09CDA022CB41}"/>
              </a:ext>
            </a:extLst>
          </p:cNvPr>
          <p:cNvSpPr/>
          <p:nvPr/>
        </p:nvSpPr>
        <p:spPr>
          <a:xfrm>
            <a:off x="2663850" y="956344"/>
            <a:ext cx="12960301" cy="4605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Gracias</a:t>
            </a:r>
            <a:endParaRPr lang="en-US" sz="6000" b="1" cap="all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1C264D-7040-776C-6770-CD4E9C63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0" y="9429750"/>
            <a:ext cx="3105150" cy="8572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9D34FE-5031-2446-5257-FA6A7520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90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D0D1DC3-500F-51ED-266A-10CC44B2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0" y="9429750"/>
            <a:ext cx="3105150" cy="857250"/>
          </a:xfrm>
          <a:prstGeom prst="rect">
            <a:avLst/>
          </a:prstGeom>
        </p:spPr>
      </p:pic>
      <p:pic>
        <p:nvPicPr>
          <p:cNvPr id="14" name="Picture 14" descr="Icono&#10;&#10;Descripción generada automáticamente"/>
          <p:cNvPicPr>
            <a:picLocks noChangeAspect="1"/>
          </p:cNvPicPr>
          <p:nvPr/>
        </p:nvPicPr>
        <p:blipFill>
          <a:blip r:embed="rId3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3AC6B66F-7960-CF53-0976-F1C861363783}"/>
              </a:ext>
            </a:extLst>
          </p:cNvPr>
          <p:cNvSpPr txBox="1">
            <a:spLocks/>
          </p:cNvSpPr>
          <p:nvPr/>
        </p:nvSpPr>
        <p:spPr>
          <a:xfrm>
            <a:off x="2771446" y="3162300"/>
            <a:ext cx="8887154" cy="43385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OBJETIVOS: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dirty="0"/>
              <a:t>Proveer una herramienta de apoyo a situaciones de emergencia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dirty="0"/>
              <a:t>Solución Fija (casas) y Móvil (personas)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dirty="0"/>
              <a:t>Multipropósito</a:t>
            </a:r>
          </a:p>
          <a:p>
            <a:pPr marL="1771650" lvl="3" indent="-457200">
              <a:buFont typeface="+mj-lt"/>
              <a:buAutoNum type="arabicPeriod"/>
            </a:pPr>
            <a:r>
              <a:rPr lang="es-CL" dirty="0"/>
              <a:t>Seguridad Ciudadana</a:t>
            </a:r>
          </a:p>
          <a:p>
            <a:pPr marL="1771650" lvl="3" indent="-457200">
              <a:buFont typeface="+mj-lt"/>
              <a:buAutoNum type="arabicPeriod"/>
            </a:pPr>
            <a:r>
              <a:rPr lang="es-CL" dirty="0"/>
              <a:t>Accidentes</a:t>
            </a:r>
          </a:p>
          <a:p>
            <a:pPr marL="1771650" lvl="3" indent="-457200">
              <a:buFont typeface="+mj-lt"/>
              <a:buAutoNum type="arabicPeriod"/>
            </a:pPr>
            <a:r>
              <a:rPr lang="es-CL" dirty="0"/>
              <a:t>Emergencias de salud</a:t>
            </a:r>
          </a:p>
          <a:p>
            <a:pPr marL="1771650" lvl="3" indent="-457200">
              <a:buFont typeface="+mj-lt"/>
              <a:buAutoNum type="arabicPeriod"/>
            </a:pPr>
            <a:r>
              <a:rPr lang="es-CL" dirty="0"/>
              <a:t>Incendios</a:t>
            </a:r>
          </a:p>
          <a:p>
            <a:pPr marL="1771650" lvl="3" indent="-457200">
              <a:buFont typeface="+mj-lt"/>
              <a:buAutoNum type="arabicPeriod"/>
            </a:pPr>
            <a:endParaRPr lang="es-CL" dirty="0"/>
          </a:p>
          <a:p>
            <a:pPr marL="1771650" lvl="3" indent="-457200">
              <a:buFont typeface="+mj-lt"/>
              <a:buAutoNum type="arabicPeriod"/>
            </a:pPr>
            <a:endParaRPr lang="es-CL" dirty="0"/>
          </a:p>
          <a:p>
            <a:pPr marL="1771650" lvl="3" indent="-457200">
              <a:buFont typeface="+mj-lt"/>
              <a:buAutoNum type="arabicPeriod"/>
            </a:pPr>
            <a:endParaRPr lang="es-CL" dirty="0"/>
          </a:p>
          <a:p>
            <a:pPr marL="1314450" lvl="3" indent="0">
              <a:buNone/>
            </a:pPr>
            <a:endParaRPr lang="es-CL" dirty="0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99D5FF19-A824-A0F1-CB7F-AC6D10313FE3}"/>
              </a:ext>
            </a:extLst>
          </p:cNvPr>
          <p:cNvSpPr txBox="1"/>
          <p:nvPr/>
        </p:nvSpPr>
        <p:spPr>
          <a:xfrm>
            <a:off x="781050" y="629242"/>
            <a:ext cx="12477750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dirty="0">
                <a:solidFill>
                  <a:srgbClr val="292828"/>
                </a:solidFill>
                <a:latin typeface="HK Grotesk Medium"/>
              </a:rPr>
              <a:t>1.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Botón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de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Emergencias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Redvoiss</a:t>
            </a:r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01090BB-1C80-E270-E117-67C1D64F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7311" y="5434819"/>
            <a:ext cx="3200585" cy="32005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F82DF4-6ACB-40F5-FB78-4C7C0C579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3400" y="3276538"/>
            <a:ext cx="2080898" cy="42243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6C9466-4031-075C-546B-275F7B0AA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7F5946-15BB-BC8E-F8F0-BC5BA5B70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8906" y="7962900"/>
            <a:ext cx="2953191" cy="5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B37464-EE25-3A16-78FE-B2634176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911" y="9429750"/>
            <a:ext cx="31051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3AC6B66F-7960-CF53-0976-F1C861363783}"/>
              </a:ext>
            </a:extLst>
          </p:cNvPr>
          <p:cNvSpPr txBox="1">
            <a:spLocks/>
          </p:cNvSpPr>
          <p:nvPr/>
        </p:nvSpPr>
        <p:spPr>
          <a:xfrm>
            <a:off x="1591024" y="3088946"/>
            <a:ext cx="12429776" cy="56541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CL" dirty="0"/>
              <a:t>Una aplicación móvil para personas con smartphones:</a:t>
            </a:r>
          </a:p>
          <a:p>
            <a:pPr marL="457200" lvl="1" indent="0">
              <a:buNone/>
            </a:pPr>
            <a:endParaRPr lang="es-CL" dirty="0"/>
          </a:p>
          <a:p>
            <a:pPr marL="1200150" lvl="2" indent="-342900"/>
            <a:r>
              <a:rPr lang="es-CL" dirty="0"/>
              <a:t>Teléfono necesita conexión 3G, 4G, 5G o </a:t>
            </a:r>
            <a:r>
              <a:rPr lang="es-CL" dirty="0" err="1"/>
              <a:t>WiFi</a:t>
            </a:r>
            <a:r>
              <a:rPr lang="es-CL" dirty="0"/>
              <a:t> a Internet para activar el botón de pánico.</a:t>
            </a:r>
          </a:p>
          <a:p>
            <a:pPr marL="1200150" lvl="2" indent="-342900"/>
            <a:endParaRPr lang="es-CL" dirty="0"/>
          </a:p>
          <a:p>
            <a:pPr marL="1200150" lvl="2" indent="-342900"/>
            <a:r>
              <a:rPr lang="es-CL" dirty="0"/>
              <a:t>Genera una llamada </a:t>
            </a:r>
            <a:r>
              <a:rPr lang="es-CL" b="1" u="sng" dirty="0"/>
              <a:t>instantánea</a:t>
            </a:r>
            <a:r>
              <a:rPr lang="es-CL" dirty="0"/>
              <a:t> al </a:t>
            </a:r>
            <a:r>
              <a:rPr lang="es-CL" dirty="0" err="1"/>
              <a:t>Call</a:t>
            </a:r>
            <a:r>
              <a:rPr lang="es-CL" dirty="0"/>
              <a:t> Center del servicio de emergencias. No es </a:t>
            </a:r>
            <a:r>
              <a:rPr lang="es-CL" dirty="0" err="1"/>
              <a:t>call</a:t>
            </a:r>
            <a:r>
              <a:rPr lang="es-CL" dirty="0"/>
              <a:t> back!!</a:t>
            </a:r>
          </a:p>
          <a:p>
            <a:pPr marL="857250" lvl="2" indent="0">
              <a:buNone/>
            </a:pPr>
            <a:endParaRPr lang="es-CL" dirty="0"/>
          </a:p>
          <a:p>
            <a:pPr marL="1200150" lvl="2" indent="-342900"/>
            <a:r>
              <a:rPr lang="es-CL" dirty="0"/>
              <a:t>Los operadores del </a:t>
            </a:r>
            <a:r>
              <a:rPr lang="es-CL" dirty="0" err="1"/>
              <a:t>Call</a:t>
            </a:r>
            <a:r>
              <a:rPr lang="es-CL" dirty="0"/>
              <a:t> Center pueden confirmar la emergencia y activar los protocolos respectivos, según la naturaleza de la llamada.</a:t>
            </a:r>
          </a:p>
          <a:p>
            <a:pPr marL="857250" lvl="2" indent="0">
              <a:buNone/>
            </a:pPr>
            <a:endParaRPr lang="es-CL" dirty="0"/>
          </a:p>
          <a:p>
            <a:pPr lvl="2"/>
            <a:r>
              <a:rPr lang="es-CL" b="1" u="sng" dirty="0"/>
              <a:t>Simultáneamente</a:t>
            </a:r>
            <a:r>
              <a:rPr lang="es-CL" dirty="0"/>
              <a:t> a la activación del botón, se envían mensajes SMS y llamadas pregrabadas de aviso a una lista de contactos pre establecidos en que se alerta el incidente y se georreferencia el origen del llamado.</a:t>
            </a:r>
          </a:p>
          <a:p>
            <a:pPr lvl="2"/>
            <a:endParaRPr lang="es-CL" dirty="0"/>
          </a:p>
          <a:p>
            <a:pPr lvl="2"/>
            <a:r>
              <a:rPr lang="es-CL" dirty="0"/>
              <a:t>Por ejemplo, podría enviar mensajes SMS o llamadas instantáneas a móviles de seguridad ciudadana más cercanos, otros usuarios del sistema ubicados en las cercanías, vecinos, u otros.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99D5FF19-A824-A0F1-CB7F-AC6D10313FE3}"/>
              </a:ext>
            </a:extLst>
          </p:cNvPr>
          <p:cNvSpPr txBox="1"/>
          <p:nvPr/>
        </p:nvSpPr>
        <p:spPr>
          <a:xfrm>
            <a:off x="838200" y="629242"/>
            <a:ext cx="12867946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dirty="0">
                <a:solidFill>
                  <a:srgbClr val="292828"/>
                </a:solidFill>
                <a:latin typeface="HK Grotesk Medium"/>
              </a:rPr>
              <a:t>1.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Botón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de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Emergencia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Móvil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B3FD31-54E1-A723-FAED-7054A7BB3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7420" y="2763048"/>
            <a:ext cx="2725180" cy="5532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C78427-D484-5ED2-7FA3-8AFCC2B80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72AA5A-C579-FC33-A1F0-76950A80D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234" y="9429750"/>
            <a:ext cx="31051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3AC6B66F-7960-CF53-0976-F1C861363783}"/>
              </a:ext>
            </a:extLst>
          </p:cNvPr>
          <p:cNvSpPr txBox="1">
            <a:spLocks/>
          </p:cNvSpPr>
          <p:nvPr/>
        </p:nvSpPr>
        <p:spPr>
          <a:xfrm>
            <a:off x="1447800" y="2883328"/>
            <a:ext cx="11125200" cy="5654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CL" dirty="0"/>
              <a:t>Se registran los datos completos de la emergencia:</a:t>
            </a:r>
          </a:p>
          <a:p>
            <a:pPr marL="457200" lvl="1" indent="0">
              <a:buNone/>
            </a:pPr>
            <a:endParaRPr lang="es-CL" dirty="0"/>
          </a:p>
          <a:p>
            <a:pPr marL="1314450" lvl="2" indent="-457200"/>
            <a:r>
              <a:rPr lang="es-CL" dirty="0"/>
              <a:t>El sistema permite almacenar los eventos de emergencia, el registro y la grabación de la llamada.</a:t>
            </a:r>
          </a:p>
          <a:p>
            <a:pPr marL="857250" lvl="2" indent="0">
              <a:buNone/>
            </a:pPr>
            <a:endParaRPr lang="es-CL" dirty="0"/>
          </a:p>
          <a:p>
            <a:pPr marL="1314450" lvl="2" indent="-457200"/>
            <a:r>
              <a:rPr lang="es-CL" dirty="0"/>
              <a:t>Cuenta con estadísticas en tiempo real y georreferenciadas de los incidentes.</a:t>
            </a:r>
          </a:p>
          <a:p>
            <a:pPr marL="1314450" lvl="2" indent="-457200"/>
            <a:endParaRPr lang="es-CL" dirty="0"/>
          </a:p>
          <a:p>
            <a:pPr marL="1314450" lvl="2" indent="-457200"/>
            <a:r>
              <a:rPr lang="es-CL" dirty="0"/>
              <a:t>El diseño de acciones a tomar se configura dinámicamente en el </a:t>
            </a:r>
            <a:r>
              <a:rPr lang="es-CL" dirty="0" err="1"/>
              <a:t>Call</a:t>
            </a:r>
            <a:r>
              <a:rPr lang="es-CL" dirty="0"/>
              <a:t> Center de seguridad. 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7AA77DF6-85A8-A1ED-12EF-0A488632769B}"/>
              </a:ext>
            </a:extLst>
          </p:cNvPr>
          <p:cNvSpPr txBox="1"/>
          <p:nvPr/>
        </p:nvSpPr>
        <p:spPr>
          <a:xfrm>
            <a:off x="838200" y="629242"/>
            <a:ext cx="12867946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dirty="0">
                <a:solidFill>
                  <a:srgbClr val="292828"/>
                </a:solidFill>
                <a:latin typeface="HK Grotesk Medium"/>
              </a:rPr>
              <a:t>1.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Botón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de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Emergencia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Móvil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C45FD7-161B-1BBE-46D2-96B57852C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7420" y="2763048"/>
            <a:ext cx="2725180" cy="5532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7B966C-D13B-F5D0-0B1A-AD6F2E30D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A8DE9E-8C5B-7383-90FF-699383A38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26" y="3526603"/>
            <a:ext cx="1592959" cy="323379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A10B859-52B7-295C-9482-3DA9AA3E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850" y="9429750"/>
            <a:ext cx="31051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D8B0D-9F1C-A400-21F6-078624E08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271" y="2399787"/>
            <a:ext cx="3124200" cy="244160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158067B-4E1B-469D-9DCD-160A0D195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015" y="4510773"/>
            <a:ext cx="960490" cy="113618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05D7CD6-FFE7-9816-98AF-EF6821CE052A}"/>
              </a:ext>
            </a:extLst>
          </p:cNvPr>
          <p:cNvSpPr txBox="1"/>
          <p:nvPr/>
        </p:nvSpPr>
        <p:spPr>
          <a:xfrm>
            <a:off x="10657174" y="6897485"/>
            <a:ext cx="146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Mensajes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contactos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6140B0-3FE8-4229-2285-B2F562D1AF18}"/>
              </a:ext>
            </a:extLst>
          </p:cNvPr>
          <p:cNvSpPr txBox="1"/>
          <p:nvPr/>
        </p:nvSpPr>
        <p:spPr>
          <a:xfrm>
            <a:off x="7924090" y="2823914"/>
            <a:ext cx="207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Llamada telefónica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 </a:t>
            </a:r>
            <a:r>
              <a:rPr kumimoji="0" lang="es-C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Call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Center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3CC48D-DC2D-A84D-9BE3-02F9D1D9C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6948" y="7425028"/>
            <a:ext cx="1504950" cy="1609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46169B-6EC1-7527-BEDD-566C1B002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31065" y="8004592"/>
            <a:ext cx="1504950" cy="160972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B340BFB-7A99-0E49-E62F-219FCF9004B6}"/>
              </a:ext>
            </a:extLst>
          </p:cNvPr>
          <p:cNvSpPr txBox="1"/>
          <p:nvPr/>
        </p:nvSpPr>
        <p:spPr>
          <a:xfrm>
            <a:off x="3728942" y="2844846"/>
            <a:ext cx="17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prstClr val="black"/>
                </a:solidFill>
                <a:latin typeface="Trebuchet MS" panose="020B0603020202020204"/>
              </a:rPr>
              <a:t>M</a:t>
            </a:r>
            <a:r>
              <a:rPr kumimoji="0" 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óvil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E4568BB-CCD7-DA15-E7A3-DAB7467C0FD7}"/>
              </a:ext>
            </a:extLst>
          </p:cNvPr>
          <p:cNvSpPr txBox="1"/>
          <p:nvPr/>
        </p:nvSpPr>
        <p:spPr>
          <a:xfrm>
            <a:off x="4412331" y="7100510"/>
            <a:ext cx="22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Llamada/Mensaje a móvil más cercano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389388-BACA-8571-AB24-819481EBA5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9550" y="5061519"/>
            <a:ext cx="1632648" cy="12835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8710CB-B200-2B70-7A94-E095C0D4F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6793" y="5831048"/>
            <a:ext cx="1003617" cy="15939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D3213F4-DCC8-4111-FA89-A90FCAE4230A}"/>
              </a:ext>
            </a:extLst>
          </p:cNvPr>
          <p:cNvSpPr txBox="1"/>
          <p:nvPr/>
        </p:nvSpPr>
        <p:spPr>
          <a:xfrm>
            <a:off x="10430592" y="5453231"/>
            <a:ext cx="191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Llamadas a contactos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FBBCA076-16BD-C7C3-6D96-D37390BF9739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384014" y="3620588"/>
            <a:ext cx="6655257" cy="4650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4CDB6F3-B0F2-034B-44E9-AC0C0C5FF940}"/>
              </a:ext>
            </a:extLst>
          </p:cNvPr>
          <p:cNvCxnSpPr>
            <a:cxnSpLocks/>
          </p:cNvCxnSpPr>
          <p:nvPr/>
        </p:nvCxnSpPr>
        <p:spPr>
          <a:xfrm>
            <a:off x="5384014" y="4386329"/>
            <a:ext cx="7999479" cy="1374621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2BD909B1-C450-80D2-1509-724C8EDBF8B7}"/>
              </a:ext>
            </a:extLst>
          </p:cNvPr>
          <p:cNvCxnSpPr>
            <a:cxnSpLocks/>
          </p:cNvCxnSpPr>
          <p:nvPr/>
        </p:nvCxnSpPr>
        <p:spPr>
          <a:xfrm>
            <a:off x="5317476" y="4754171"/>
            <a:ext cx="9269055" cy="2093318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B7B41DB8-8B66-FAC1-0E3F-A0A51C43A3DD}"/>
              </a:ext>
            </a:extLst>
          </p:cNvPr>
          <p:cNvCxnSpPr>
            <a:cxnSpLocks/>
          </p:cNvCxnSpPr>
          <p:nvPr/>
        </p:nvCxnSpPr>
        <p:spPr>
          <a:xfrm>
            <a:off x="5384014" y="5306445"/>
            <a:ext cx="10162934" cy="2598799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9B26732B-7D03-BE69-33A7-5AB8A546CED8}"/>
              </a:ext>
            </a:extLst>
          </p:cNvPr>
          <p:cNvCxnSpPr>
            <a:cxnSpLocks/>
          </p:cNvCxnSpPr>
          <p:nvPr/>
        </p:nvCxnSpPr>
        <p:spPr>
          <a:xfrm>
            <a:off x="5371727" y="5628069"/>
            <a:ext cx="8503942" cy="290937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8DF022AE-20F3-D574-C296-0D3ACDD2B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1663" y="7524714"/>
            <a:ext cx="2799746" cy="2188151"/>
          </a:xfrm>
          <a:prstGeom prst="rect">
            <a:avLst/>
          </a:prstGeom>
        </p:spPr>
      </p:pic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D1BE589-46D6-5692-C525-6E62B983EF11}"/>
              </a:ext>
            </a:extLst>
          </p:cNvPr>
          <p:cNvCxnSpPr>
            <a:cxnSpLocks/>
          </p:cNvCxnSpPr>
          <p:nvPr/>
        </p:nvCxnSpPr>
        <p:spPr>
          <a:xfrm>
            <a:off x="5336967" y="6061635"/>
            <a:ext cx="2865575" cy="2560361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>
            <a:extLst>
              <a:ext uri="{FF2B5EF4-FFF2-40B4-BE49-F238E27FC236}">
                <a16:creationId xmlns:a16="http://schemas.microsoft.com/office/drawing/2014/main" id="{B3CFFB6A-B2D7-395B-89C3-8F4CBFD2EF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746" y="3890446"/>
            <a:ext cx="2573158" cy="2366386"/>
          </a:xfrm>
          <a:prstGeom prst="rect">
            <a:avLst/>
          </a:prstGeom>
        </p:spPr>
      </p:pic>
      <p:sp>
        <p:nvSpPr>
          <p:cNvPr id="35" name="TextBox 13">
            <a:extLst>
              <a:ext uri="{FF2B5EF4-FFF2-40B4-BE49-F238E27FC236}">
                <a16:creationId xmlns:a16="http://schemas.microsoft.com/office/drawing/2014/main" id="{00370773-FB22-3F92-7814-6EC3342AC4DA}"/>
              </a:ext>
            </a:extLst>
          </p:cNvPr>
          <p:cNvSpPr txBox="1"/>
          <p:nvPr/>
        </p:nvSpPr>
        <p:spPr>
          <a:xfrm>
            <a:off x="838200" y="629242"/>
            <a:ext cx="12867946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dirty="0">
                <a:solidFill>
                  <a:srgbClr val="292828"/>
                </a:solidFill>
                <a:latin typeface="HK Grotesk Medium"/>
              </a:rPr>
              <a:t>1.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Botón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de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Emergencia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Móvil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C182A6-DD7D-CDA7-DB83-52075A1D1F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23" grpId="0"/>
      <p:bldP spid="4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A3AA30-201C-FB0F-69BB-3BD9C936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0" y="9429750"/>
            <a:ext cx="31051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3AC6B66F-7960-CF53-0976-F1C861363783}"/>
              </a:ext>
            </a:extLst>
          </p:cNvPr>
          <p:cNvSpPr txBox="1">
            <a:spLocks/>
          </p:cNvSpPr>
          <p:nvPr/>
        </p:nvSpPr>
        <p:spPr>
          <a:xfrm>
            <a:off x="1591024" y="3088946"/>
            <a:ext cx="11125200" cy="5654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CL" dirty="0"/>
              <a:t>Una aplicación </a:t>
            </a:r>
            <a:r>
              <a:rPr lang="es-CL" dirty="0" err="1"/>
              <a:t>WiFi</a:t>
            </a:r>
            <a:r>
              <a:rPr lang="es-CL" dirty="0"/>
              <a:t> para hogares o empresas:</a:t>
            </a:r>
          </a:p>
          <a:p>
            <a:pPr marL="457200" lvl="1" indent="0">
              <a:buNone/>
            </a:pPr>
            <a:r>
              <a:rPr lang="es-CL" dirty="0"/>
              <a:t>	</a:t>
            </a:r>
          </a:p>
          <a:p>
            <a:pPr marL="1200150" lvl="2" indent="-342900"/>
            <a:r>
              <a:rPr lang="es-CL" dirty="0"/>
              <a:t>Dispositivo </a:t>
            </a:r>
            <a:r>
              <a:rPr lang="es-CL" dirty="0" err="1"/>
              <a:t>WiFi</a:t>
            </a:r>
            <a:r>
              <a:rPr lang="es-CL" dirty="0"/>
              <a:t> se conecta a red inalámbrica del usuario y de esta manera a Internet. Posee micrófono y parlante para la llamada.</a:t>
            </a:r>
          </a:p>
          <a:p>
            <a:pPr marL="857250" lvl="2" indent="0">
              <a:buNone/>
            </a:pPr>
            <a:endParaRPr lang="es-CL" dirty="0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99D5FF19-A824-A0F1-CB7F-AC6D10313FE3}"/>
              </a:ext>
            </a:extLst>
          </p:cNvPr>
          <p:cNvSpPr txBox="1"/>
          <p:nvPr/>
        </p:nvSpPr>
        <p:spPr>
          <a:xfrm>
            <a:off x="1143000" y="675344"/>
            <a:ext cx="12867946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dirty="0">
                <a:solidFill>
                  <a:srgbClr val="292828"/>
                </a:solidFill>
                <a:latin typeface="HK Grotesk Medium"/>
              </a:rPr>
              <a:t>2.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Botón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de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Emergencia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Fijo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74E7E7-D041-DCC9-61BB-51D1C035A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5336855"/>
            <a:ext cx="3200585" cy="32005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5D90A4-D993-7635-605C-6C6413DC0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39F993-301E-C91E-12AB-958F82281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942" y="7907618"/>
            <a:ext cx="2705100" cy="4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68C8FB2-5294-5735-057F-ED7F7026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69" y="3817406"/>
            <a:ext cx="2389174" cy="238917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A10B859-52B7-295C-9482-3DA9AA3E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850" y="9429750"/>
            <a:ext cx="31051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D8B0D-9F1C-A400-21F6-078624E08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271" y="2399787"/>
            <a:ext cx="3124200" cy="244160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158067B-4E1B-469D-9DCD-160A0D195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581" y="4132718"/>
            <a:ext cx="1322354" cy="156424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05D7CD6-FFE7-9816-98AF-EF6821CE052A}"/>
              </a:ext>
            </a:extLst>
          </p:cNvPr>
          <p:cNvSpPr txBox="1"/>
          <p:nvPr/>
        </p:nvSpPr>
        <p:spPr>
          <a:xfrm>
            <a:off x="10800580" y="7005373"/>
            <a:ext cx="146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Mensajes a</a:t>
            </a:r>
          </a:p>
          <a:p>
            <a:pPr algn="ctr"/>
            <a:r>
              <a:rPr lang="es-CL" b="1" dirty="0"/>
              <a:t> contactos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6140B0-3FE8-4229-2285-B2F562D1AF18}"/>
              </a:ext>
            </a:extLst>
          </p:cNvPr>
          <p:cNvSpPr txBox="1"/>
          <p:nvPr/>
        </p:nvSpPr>
        <p:spPr>
          <a:xfrm>
            <a:off x="8240789" y="2768152"/>
            <a:ext cx="207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Llamada telefónica</a:t>
            </a:r>
          </a:p>
          <a:p>
            <a:pPr algn="ctr"/>
            <a:r>
              <a:rPr lang="es-CL" b="1" dirty="0"/>
              <a:t> a </a:t>
            </a:r>
            <a:r>
              <a:rPr lang="es-CL" b="1" dirty="0" err="1"/>
              <a:t>Call</a:t>
            </a:r>
            <a:r>
              <a:rPr lang="es-CL" b="1" dirty="0"/>
              <a:t> Center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3CC48D-DC2D-A84D-9BE3-02F9D1D9C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6948" y="7425028"/>
            <a:ext cx="1504950" cy="1609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46169B-6EC1-7527-BEDD-566C1B002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31065" y="8004592"/>
            <a:ext cx="1504950" cy="160972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B340BFB-7A99-0E49-E62F-219FCF9004B6}"/>
              </a:ext>
            </a:extLst>
          </p:cNvPr>
          <p:cNvSpPr txBox="1"/>
          <p:nvPr/>
        </p:nvSpPr>
        <p:spPr>
          <a:xfrm>
            <a:off x="4007842" y="3346155"/>
            <a:ext cx="17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Dispositivo Fijo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E4568BB-CCD7-DA15-E7A3-DAB7467C0FD7}"/>
              </a:ext>
            </a:extLst>
          </p:cNvPr>
          <p:cNvSpPr txBox="1"/>
          <p:nvPr/>
        </p:nvSpPr>
        <p:spPr>
          <a:xfrm>
            <a:off x="4558637" y="6985274"/>
            <a:ext cx="22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Llamada/Mensaje a móvil más cercano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389388-BACA-8571-AB24-819481EBA5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9550" y="5061519"/>
            <a:ext cx="1632648" cy="12835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8710CB-B200-2B70-7A94-E095C0D4F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6793" y="5831048"/>
            <a:ext cx="1003617" cy="15939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D3213F4-DCC8-4111-FA89-A90FCAE4230A}"/>
              </a:ext>
            </a:extLst>
          </p:cNvPr>
          <p:cNvSpPr txBox="1"/>
          <p:nvPr/>
        </p:nvSpPr>
        <p:spPr>
          <a:xfrm>
            <a:off x="10507734" y="5445127"/>
            <a:ext cx="191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Llamadas a contactos</a:t>
            </a:r>
            <a:endParaRPr lang="es-MX" b="1" dirty="0"/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FBBCA076-16BD-C7C3-6D96-D37390BF9739}"/>
              </a:ext>
            </a:extLst>
          </p:cNvPr>
          <p:cNvCxnSpPr>
            <a:endCxn id="5" idx="1"/>
          </p:cNvCxnSpPr>
          <p:nvPr/>
        </p:nvCxnSpPr>
        <p:spPr>
          <a:xfrm flipV="1">
            <a:off x="6065539" y="3620588"/>
            <a:ext cx="5973732" cy="5531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4CDB6F3-B0F2-034B-44E9-AC0C0C5FF940}"/>
              </a:ext>
            </a:extLst>
          </p:cNvPr>
          <p:cNvCxnSpPr>
            <a:cxnSpLocks/>
          </p:cNvCxnSpPr>
          <p:nvPr/>
        </p:nvCxnSpPr>
        <p:spPr>
          <a:xfrm>
            <a:off x="6114194" y="4492141"/>
            <a:ext cx="7269299" cy="1268809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2BD909B1-C450-80D2-1509-724C8EDBF8B7}"/>
              </a:ext>
            </a:extLst>
          </p:cNvPr>
          <p:cNvCxnSpPr>
            <a:cxnSpLocks/>
          </p:cNvCxnSpPr>
          <p:nvPr/>
        </p:nvCxnSpPr>
        <p:spPr>
          <a:xfrm>
            <a:off x="6065539" y="5061519"/>
            <a:ext cx="8520992" cy="178597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B7B41DB8-8B66-FAC1-0E3F-A0A51C43A3DD}"/>
              </a:ext>
            </a:extLst>
          </p:cNvPr>
          <p:cNvCxnSpPr>
            <a:cxnSpLocks/>
          </p:cNvCxnSpPr>
          <p:nvPr/>
        </p:nvCxnSpPr>
        <p:spPr>
          <a:xfrm>
            <a:off x="6054213" y="5558119"/>
            <a:ext cx="9492735" cy="23471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9B26732B-7D03-BE69-33A7-5AB8A546CED8}"/>
              </a:ext>
            </a:extLst>
          </p:cNvPr>
          <p:cNvCxnSpPr>
            <a:cxnSpLocks/>
          </p:cNvCxnSpPr>
          <p:nvPr/>
        </p:nvCxnSpPr>
        <p:spPr>
          <a:xfrm>
            <a:off x="6110174" y="5942983"/>
            <a:ext cx="7765495" cy="259445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n 55">
            <a:extLst>
              <a:ext uri="{FF2B5EF4-FFF2-40B4-BE49-F238E27FC236}">
                <a16:creationId xmlns:a16="http://schemas.microsoft.com/office/drawing/2014/main" id="{7ACD4080-31D0-AFA9-6E21-D5586BD24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1663" y="7524714"/>
            <a:ext cx="2799746" cy="2188151"/>
          </a:xfrm>
          <a:prstGeom prst="rect">
            <a:avLst/>
          </a:prstGeom>
        </p:spPr>
      </p:pic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D1BE589-46D6-5692-C525-6E62B983EF11}"/>
              </a:ext>
            </a:extLst>
          </p:cNvPr>
          <p:cNvCxnSpPr>
            <a:cxnSpLocks/>
          </p:cNvCxnSpPr>
          <p:nvPr/>
        </p:nvCxnSpPr>
        <p:spPr>
          <a:xfrm>
            <a:off x="6049939" y="6119638"/>
            <a:ext cx="2179661" cy="2417802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n 59">
            <a:extLst>
              <a:ext uri="{FF2B5EF4-FFF2-40B4-BE49-F238E27FC236}">
                <a16:creationId xmlns:a16="http://schemas.microsoft.com/office/drawing/2014/main" id="{7A4AFCE5-9819-D174-BDC1-60542AE230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466" y="3817406"/>
            <a:ext cx="2213822" cy="2389174"/>
          </a:xfrm>
          <a:prstGeom prst="rect">
            <a:avLst/>
          </a:prstGeom>
        </p:spPr>
      </p:pic>
      <p:sp>
        <p:nvSpPr>
          <p:cNvPr id="61" name="TextBox 13">
            <a:extLst>
              <a:ext uri="{FF2B5EF4-FFF2-40B4-BE49-F238E27FC236}">
                <a16:creationId xmlns:a16="http://schemas.microsoft.com/office/drawing/2014/main" id="{3E8BBD4B-1C2D-3A7E-7255-62246FC5B47B}"/>
              </a:ext>
            </a:extLst>
          </p:cNvPr>
          <p:cNvSpPr txBox="1"/>
          <p:nvPr/>
        </p:nvSpPr>
        <p:spPr>
          <a:xfrm>
            <a:off x="1143000" y="675344"/>
            <a:ext cx="12867946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dirty="0">
                <a:solidFill>
                  <a:srgbClr val="292828"/>
                </a:solidFill>
                <a:latin typeface="HK Grotesk Medium"/>
              </a:rPr>
              <a:t>2.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Botón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de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Emergencia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Fijo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68814B-A358-2555-FCC8-91E9E4295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A0182CE-167D-D4B1-771A-BAD25A63AD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5538" y="5701631"/>
            <a:ext cx="1862136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23" grpId="0"/>
      <p:bldP spid="4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2708C23E-12EB-3FEA-4F54-E5F366D5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963" y="3658249"/>
            <a:ext cx="7230341" cy="558243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C9E8AB7-4BC5-4A1E-3130-D411E805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850" y="9429750"/>
            <a:ext cx="31051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99D5FF19-A824-A0F1-CB7F-AC6D10313FE3}"/>
              </a:ext>
            </a:extLst>
          </p:cNvPr>
          <p:cNvSpPr txBox="1"/>
          <p:nvPr/>
        </p:nvSpPr>
        <p:spPr>
          <a:xfrm>
            <a:off x="504143" y="442053"/>
            <a:ext cx="12753646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5400" dirty="0" err="1">
                <a:solidFill>
                  <a:srgbClr val="292828"/>
                </a:solidFill>
                <a:latin typeface="HK Grotesk Medium"/>
              </a:rPr>
              <a:t>Procesamiento</a:t>
            </a:r>
            <a:r>
              <a:rPr lang="en-US" sz="5400" dirty="0">
                <a:solidFill>
                  <a:srgbClr val="292828"/>
                </a:solidFill>
                <a:latin typeface="HK Grotesk Medium"/>
              </a:rPr>
              <a:t> de la </a:t>
            </a:r>
            <a:r>
              <a:rPr lang="en-US" sz="5400" dirty="0" err="1">
                <a:solidFill>
                  <a:srgbClr val="292828"/>
                </a:solidFill>
                <a:latin typeface="HK Grotesk Medium"/>
              </a:rPr>
              <a:t>llamada</a:t>
            </a:r>
            <a:endParaRPr lang="en-US" sz="5400" dirty="0">
              <a:solidFill>
                <a:srgbClr val="292828"/>
              </a:solidFill>
              <a:latin typeface="HK Grotesk Medium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E0D55A-8071-3951-7F16-505FC20F5824}"/>
              </a:ext>
            </a:extLst>
          </p:cNvPr>
          <p:cNvSpPr txBox="1"/>
          <p:nvPr/>
        </p:nvSpPr>
        <p:spPr>
          <a:xfrm>
            <a:off x="3252908" y="5857119"/>
            <a:ext cx="5195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El Operador habla con la víctima y de acuerdo a la naturaleza de la emergencia actúa según el protocolo establecido para ese caso.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7D8B0D-9F1C-A400-21F6-078624E08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7105" y="906672"/>
            <a:ext cx="3124200" cy="24416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5ADB01-6BD7-0911-C1F2-20CCF898D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4662788"/>
            <a:ext cx="2191079" cy="43481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2B3E968-8623-389C-3A4F-C626CEAA4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62" y="6054714"/>
            <a:ext cx="1322354" cy="1564248"/>
          </a:xfrm>
          <a:prstGeom prst="rect">
            <a:avLst/>
          </a:prstGeom>
        </p:spPr>
      </p:pic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4E99AC04-CCB7-E87D-1274-741B65718AA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219779" y="2127473"/>
            <a:ext cx="9197326" cy="3073146"/>
          </a:xfrm>
          <a:prstGeom prst="straightConnector1">
            <a:avLst/>
          </a:prstGeom>
          <a:ln w="47625">
            <a:solidFill>
              <a:schemeClr val="tx1"/>
            </a:solidFill>
            <a:prstDash val="lgDash"/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877642D-03B6-28F7-2FDF-8FAD69530F75}"/>
              </a:ext>
            </a:extLst>
          </p:cNvPr>
          <p:cNvSpPr txBox="1"/>
          <p:nvPr/>
        </p:nvSpPr>
        <p:spPr>
          <a:xfrm>
            <a:off x="1750596" y="3200799"/>
            <a:ext cx="519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Aparece automáticamente la ubicación georreferenciada del celular en la pantalla del agente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75DEE1-D1C7-3DFE-00ED-86FD280BC78B}"/>
              </a:ext>
            </a:extLst>
          </p:cNvPr>
          <p:cNvSpPr txBox="1"/>
          <p:nvPr/>
        </p:nvSpPr>
        <p:spPr>
          <a:xfrm>
            <a:off x="1750595" y="1790701"/>
            <a:ext cx="640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/>
              <a:t>El Call Center recibe la llamada y en base a la identificación</a:t>
            </a:r>
          </a:p>
          <a:p>
            <a:r>
              <a:rPr lang="es-CL" sz="1800"/>
              <a:t>del teléfono se abre ventana con la información</a:t>
            </a:r>
          </a:p>
          <a:p>
            <a:r>
              <a:rPr lang="es-CL" sz="1800"/>
              <a:t>de la persona que llama</a:t>
            </a:r>
            <a:endParaRPr lang="es-CL"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979FD5-AC28-3811-FB56-460314ADF9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D45DCC-20D4-7F85-628E-76E09501A0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6056" y="3692920"/>
            <a:ext cx="7114356" cy="30877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CAB1A3-9340-0BE4-9E8F-B947F42FF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9734" y="3763229"/>
            <a:ext cx="3497466" cy="39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DABD4A-2A45-25CB-A930-95B37A49B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74" y="4451116"/>
            <a:ext cx="2344050" cy="47585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1F44DF-168D-15C2-82E6-6F5BBEAAC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2850" y="9420225"/>
            <a:ext cx="31051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l="18070" t="18421" r="17418" b="19701"/>
          <a:stretch>
            <a:fillRect/>
          </a:stretch>
        </p:blipFill>
        <p:spPr>
          <a:xfrm>
            <a:off x="16325502" y="391591"/>
            <a:ext cx="1458355" cy="1274217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99D5FF19-A824-A0F1-CB7F-AC6D10313FE3}"/>
              </a:ext>
            </a:extLst>
          </p:cNvPr>
          <p:cNvSpPr txBox="1"/>
          <p:nvPr/>
        </p:nvSpPr>
        <p:spPr>
          <a:xfrm>
            <a:off x="762000" y="728131"/>
            <a:ext cx="12867946" cy="9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Llamadas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pregrabadas</a:t>
            </a:r>
            <a:r>
              <a:rPr lang="en-US" sz="6000" dirty="0">
                <a:solidFill>
                  <a:srgbClr val="292828"/>
                </a:solidFill>
                <a:latin typeface="HK Grotesk Medium"/>
              </a:rPr>
              <a:t> a </a:t>
            </a:r>
            <a:r>
              <a:rPr lang="en-US" sz="6000" dirty="0" err="1">
                <a:solidFill>
                  <a:srgbClr val="292828"/>
                </a:solidFill>
                <a:latin typeface="HK Grotesk Medium"/>
              </a:rPr>
              <a:t>contactos</a:t>
            </a:r>
            <a:endParaRPr lang="en-US" sz="6000" dirty="0">
              <a:solidFill>
                <a:srgbClr val="292828"/>
              </a:solidFill>
              <a:latin typeface="HK Grotesk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33CCA4-E838-99C9-5512-92A75D92A6BC}"/>
              </a:ext>
            </a:extLst>
          </p:cNvPr>
          <p:cNvSpPr txBox="1"/>
          <p:nvPr/>
        </p:nvSpPr>
        <p:spPr>
          <a:xfrm>
            <a:off x="1023951" y="2859589"/>
            <a:ext cx="6933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/>
              <a:t>En paralelo, el sistema también envía llamadas telefónicas</a:t>
            </a:r>
          </a:p>
          <a:p>
            <a:r>
              <a:rPr lang="es-CL" sz="2000" dirty="0"/>
              <a:t>a los contactos preestablecidos, al móvil de seguridad más</a:t>
            </a:r>
          </a:p>
          <a:p>
            <a:r>
              <a:rPr lang="es-CL" sz="2000" dirty="0"/>
              <a:t>cercano y a otros destinos a definir por diseño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8C828D-F9B7-587F-7C78-ABC8FAE46CAC}"/>
              </a:ext>
            </a:extLst>
          </p:cNvPr>
          <p:cNvSpPr txBox="1"/>
          <p:nvPr/>
        </p:nvSpPr>
        <p:spPr>
          <a:xfrm>
            <a:off x="3652805" y="6029082"/>
            <a:ext cx="68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El llamado lleva un audio descriptivo y un aviso a abrir el mensaje con la ubicación donde se encuentra la víctima.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EF3E973-C3E4-B278-D184-6BE1144A8A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1490" y="5979298"/>
            <a:ext cx="1322354" cy="15642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08B6681-27C9-214F-1B61-C1E7FE51C2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3280" y="2245205"/>
            <a:ext cx="3479006" cy="5577239"/>
          </a:xfrm>
          <a:prstGeom prst="rect">
            <a:avLst/>
          </a:prstGeo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D948AE8-CF1E-13A7-4024-FD4135559DE2}"/>
              </a:ext>
            </a:extLst>
          </p:cNvPr>
          <p:cNvCxnSpPr>
            <a:cxnSpLocks/>
          </p:cNvCxnSpPr>
          <p:nvPr/>
        </p:nvCxnSpPr>
        <p:spPr>
          <a:xfrm>
            <a:off x="9448800" y="2476500"/>
            <a:ext cx="1569278" cy="1447800"/>
          </a:xfrm>
          <a:prstGeom prst="straightConnector1">
            <a:avLst/>
          </a:prstGeom>
          <a:ln w="47625">
            <a:solidFill>
              <a:schemeClr val="tx1"/>
            </a:solidFill>
            <a:prstDash val="lgDash"/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5D546FB7-EDF3-16F8-51C8-5DFE233B5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6988" y="1863820"/>
            <a:ext cx="3105150" cy="857250"/>
          </a:xfrm>
          <a:prstGeom prst="rect">
            <a:avLst/>
          </a:prstGeom>
        </p:spPr>
      </p:pic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0395FB7A-CCC4-53A5-06D7-1895C9E243AF}"/>
              </a:ext>
            </a:extLst>
          </p:cNvPr>
          <p:cNvCxnSpPr>
            <a:cxnSpLocks/>
          </p:cNvCxnSpPr>
          <p:nvPr/>
        </p:nvCxnSpPr>
        <p:spPr>
          <a:xfrm flipV="1">
            <a:off x="3398207" y="2721070"/>
            <a:ext cx="3993193" cy="3048786"/>
          </a:xfrm>
          <a:prstGeom prst="straightConnector1">
            <a:avLst/>
          </a:prstGeom>
          <a:ln w="47625">
            <a:solidFill>
              <a:schemeClr val="tx1"/>
            </a:solidFill>
            <a:prstDash val="lgDash"/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4C065BA-3691-D7DF-A636-0664EC397E1F}"/>
              </a:ext>
            </a:extLst>
          </p:cNvPr>
          <p:cNvSpPr txBox="1"/>
          <p:nvPr/>
        </p:nvSpPr>
        <p:spPr>
          <a:xfrm>
            <a:off x="11549139" y="2859589"/>
            <a:ext cx="2319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/>
              <a:t>Protegeme</a:t>
            </a:r>
            <a:endParaRPr lang="es-CL" sz="2400" dirty="0"/>
          </a:p>
          <a:p>
            <a:pPr algn="ctr"/>
            <a:r>
              <a:rPr lang="es-CL" dirty="0"/>
              <a:t>983457203</a:t>
            </a:r>
            <a:endParaRPr lang="es-MX" dirty="0"/>
          </a:p>
        </p:txBody>
      </p:sp>
      <p:pic>
        <p:nvPicPr>
          <p:cNvPr id="11" name="ring-ring-6126 (mp3cut.net)">
            <a:hlinkClick r:id="" action="ppaction://media"/>
            <a:extLst>
              <a:ext uri="{FF2B5EF4-FFF2-40B4-BE49-F238E27FC236}">
                <a16:creationId xmlns:a16="http://schemas.microsoft.com/office/drawing/2014/main" id="{DC2C766C-EBA2-C1C5-AA6B-F58550FF5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72200" y="8585998"/>
            <a:ext cx="609600" cy="6096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55FE0C-AC6E-6802-5B2B-7679621A97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761" y="9420225"/>
            <a:ext cx="4800600" cy="866775"/>
          </a:xfrm>
          <a:prstGeom prst="rect">
            <a:avLst/>
          </a:prstGeom>
        </p:spPr>
      </p:pic>
      <p:pic>
        <p:nvPicPr>
          <p:cNvPr id="21" name="Multimedia2 (mp3cut.net)">
            <a:hlinkClick r:id="" action="ppaction://media"/>
            <a:extLst>
              <a:ext uri="{FF2B5EF4-FFF2-40B4-BE49-F238E27FC236}">
                <a16:creationId xmlns:a16="http://schemas.microsoft.com/office/drawing/2014/main" id="{C8CFA481-782F-C37F-C389-0479926970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54763" y="8585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52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7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88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 showWhenStopped="0">
                <p:cTn id="4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/>
      <p:bldP spid="15" grpId="0"/>
      <p:bldP spid="3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23760</TotalTime>
  <Words>718</Words>
  <Application>Microsoft Office PowerPoint</Application>
  <PresentationFormat>Personalizado</PresentationFormat>
  <Paragraphs>99</Paragraphs>
  <Slides>13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Trebuchet MS</vt:lpstr>
      <vt:lpstr>Calibri</vt:lpstr>
      <vt:lpstr>HK Grotesk Medium</vt:lpstr>
      <vt:lpstr>Wingdings 3</vt:lpstr>
      <vt:lpstr>Arial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corporativa Redvoiss v.1 082020</dc:title>
  <dc:creator>Mónica Villarroel</dc:creator>
  <cp:lastModifiedBy>Alberto Mordojovich</cp:lastModifiedBy>
  <cp:revision>25</cp:revision>
  <dcterms:created xsi:type="dcterms:W3CDTF">2006-08-16T00:00:00Z</dcterms:created>
  <dcterms:modified xsi:type="dcterms:W3CDTF">2024-04-01T19:52:34Z</dcterms:modified>
  <dc:identifier>DAEFb370gvs</dc:identifier>
</cp:coreProperties>
</file>